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7" r:id="rId3"/>
    <p:sldId id="288" r:id="rId4"/>
    <p:sldId id="291" r:id="rId5"/>
    <p:sldId id="290" r:id="rId6"/>
    <p:sldId id="289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334" r:id="rId50"/>
    <p:sldId id="33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ED1EA2-AC6D-4324-B634-8F26E8F68890}">
          <p14:sldIdLst>
            <p14:sldId id="256"/>
            <p14:sldId id="287"/>
            <p14:sldId id="288"/>
            <p14:sldId id="291"/>
            <p14:sldId id="290"/>
            <p14:sldId id="289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B6324-E128-4972-BD44-9F0E9B0AFA54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4C41C-C06E-41C1-A9B1-EE80F58483FA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Management and Scheduling 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233"/>
            <a:ext cx="10685106" cy="14923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Measurements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922425" cy="39630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Metrics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09" y="1742006"/>
            <a:ext cx="10702213" cy="44299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Software Measurement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8" y="1495921"/>
            <a:ext cx="10770637" cy="49969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Metrics: LOC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2460"/>
            <a:ext cx="10515600" cy="50376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86609"/>
            <a:ext cx="10791242" cy="51062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Metrics: FP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8763"/>
            <a:ext cx="11081268" cy="51324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0191"/>
            <a:ext cx="10828370" cy="499507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Project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2" y="1493190"/>
            <a:ext cx="10670936" cy="47956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 on Project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65" y="1690688"/>
            <a:ext cx="10663335" cy="4683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Spectrum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03015"/>
            <a:ext cx="10725150" cy="499655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Software Project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339822"/>
            <a:ext cx="11025479" cy="53229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1" y="1321244"/>
            <a:ext cx="11430680" cy="53600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567" y="1825625"/>
            <a:ext cx="9858866" cy="4351338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8" y="1347347"/>
            <a:ext cx="11169423" cy="530789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10" y="1439582"/>
            <a:ext cx="10963955" cy="51234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Techniques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49" y="1876981"/>
            <a:ext cx="10233502" cy="46158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Sizing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2142"/>
            <a:ext cx="10515600" cy="503469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of Software Sizing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806020" cy="393568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35" y="1886834"/>
            <a:ext cx="10708365" cy="42901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based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1" y="1547617"/>
            <a:ext cx="10865343" cy="50042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25" y="1602931"/>
            <a:ext cx="10614349" cy="48899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LOC and FP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1000034" cy="50500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based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5773"/>
            <a:ext cx="10972523" cy="40174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Cost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515599" cy="46699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Techniques of Software Cost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7357"/>
            <a:ext cx="10889387" cy="478787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3" y="1628678"/>
            <a:ext cx="11263312" cy="474523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2453"/>
            <a:ext cx="10683027" cy="43845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772451" cy="499997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Problems with IT Cost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8834"/>
            <a:ext cx="10872926" cy="504937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6" y="1509547"/>
            <a:ext cx="10868811" cy="498332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Project Types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4074"/>
            <a:ext cx="9406631" cy="4654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" y="1448754"/>
            <a:ext cx="10889116" cy="510507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6" y="1502546"/>
            <a:ext cx="10441064" cy="513144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890989"/>
            <a:ext cx="8067675" cy="35909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1: Basic 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2" y="1479414"/>
            <a:ext cx="11533758" cy="504375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116"/>
            <a:ext cx="10943069" cy="50123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2: Intermediate 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604261"/>
            <a:ext cx="11242089" cy="500233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72" y="1414056"/>
            <a:ext cx="10515600" cy="51744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59" y="1535253"/>
            <a:ext cx="11233212" cy="510918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3: Detailed/Complete 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2520"/>
            <a:ext cx="11055658" cy="47344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380"/>
            <a:ext cx="9559416" cy="4351338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COCOMO Model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9965"/>
            <a:ext cx="10515600" cy="348265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96" y="1453094"/>
            <a:ext cx="10991558" cy="510043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5475"/>
            <a:ext cx="10307345" cy="34114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03" y="1508637"/>
            <a:ext cx="11325225" cy="52092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Boehm’s W5HH Principle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714" y="1825624"/>
            <a:ext cx="9956195" cy="447557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W5HH Questions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6342"/>
            <a:ext cx="10827398" cy="49568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3222"/>
            <a:ext cx="10986407" cy="46561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149</Words>
  <Application>Microsoft Office PowerPoint</Application>
  <PresentationFormat>Widescreen</PresentationFormat>
  <Paragraphs>49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Project Management and Scheduling </vt:lpstr>
      <vt:lpstr>Project Management Spectrum</vt:lpstr>
      <vt:lpstr>People</vt:lpstr>
      <vt:lpstr>Project</vt:lpstr>
      <vt:lpstr>Process</vt:lpstr>
      <vt:lpstr>Product</vt:lpstr>
      <vt:lpstr>Boehm’s W5HH Principle</vt:lpstr>
      <vt:lpstr>W5HH Questions</vt:lpstr>
      <vt:lpstr>Contd…</vt:lpstr>
      <vt:lpstr>Contd…</vt:lpstr>
      <vt:lpstr>Software Measurements</vt:lpstr>
      <vt:lpstr>Software Metrics</vt:lpstr>
      <vt:lpstr>Principles of Software Measurement</vt:lpstr>
      <vt:lpstr>Size Metrics: LOC</vt:lpstr>
      <vt:lpstr>Contd…</vt:lpstr>
      <vt:lpstr>Size Metrics: FP</vt:lpstr>
      <vt:lpstr>Contd…</vt:lpstr>
      <vt:lpstr>Software Project Estimation</vt:lpstr>
      <vt:lpstr>Factors affect on Project Estimation</vt:lpstr>
      <vt:lpstr>Steps of Software Project Estimation</vt:lpstr>
      <vt:lpstr>Contd…</vt:lpstr>
      <vt:lpstr>Contd…</vt:lpstr>
      <vt:lpstr>Contd…</vt:lpstr>
      <vt:lpstr>PowerPoint Presentation</vt:lpstr>
      <vt:lpstr>Decomposition Techniques</vt:lpstr>
      <vt:lpstr>Software Sizing</vt:lpstr>
      <vt:lpstr>Approaches of Software Sizing</vt:lpstr>
      <vt:lpstr>Contd…</vt:lpstr>
      <vt:lpstr>Problem based Estimation</vt:lpstr>
      <vt:lpstr>Examples of LOC and FP</vt:lpstr>
      <vt:lpstr>Process based Estimation</vt:lpstr>
      <vt:lpstr>Software Cost Estimation</vt:lpstr>
      <vt:lpstr>Tools and Techniques of Software Cost Estimation</vt:lpstr>
      <vt:lpstr>Contd…</vt:lpstr>
      <vt:lpstr>Contd…</vt:lpstr>
      <vt:lpstr>Contd…</vt:lpstr>
      <vt:lpstr>Typical Problems with IT Cost Estimation</vt:lpstr>
      <vt:lpstr>COCOMO Model</vt:lpstr>
      <vt:lpstr>Software Project Types</vt:lpstr>
      <vt:lpstr>Contd…</vt:lpstr>
      <vt:lpstr>Types of COCOMO Model</vt:lpstr>
      <vt:lpstr>Type 1: Basic COCOMO Model</vt:lpstr>
      <vt:lpstr>Contd…</vt:lpstr>
      <vt:lpstr>Type 2: Intermediate COCOMO Model</vt:lpstr>
      <vt:lpstr>Contd…</vt:lpstr>
      <vt:lpstr>Contd…</vt:lpstr>
      <vt:lpstr>Type 3: Detailed/Complete COCOMO Model</vt:lpstr>
      <vt:lpstr>Contd…</vt:lpstr>
      <vt:lpstr>Advantages of COCOMO Model</vt:lpstr>
      <vt:lpstr>Disadvantages of COCOMO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and Scheduling </dc:title>
  <dc:creator>Nazia Majadi</dc:creator>
  <cp:lastModifiedBy>ASUS</cp:lastModifiedBy>
  <cp:revision>16</cp:revision>
  <dcterms:created xsi:type="dcterms:W3CDTF">2023-11-18T18:13:00Z</dcterms:created>
  <dcterms:modified xsi:type="dcterms:W3CDTF">2025-04-15T17:58:16Z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CDEC642B164A4EBABAEA72B1D9C75790_13</vt:lpwstr>
  </property>
  <property fmtid="{D5CDD505-2E9C-101B-9397-08002B2CF9AE}" pid="3" name="KSOProductBuildVer">
    <vt:lpwstr>1033-12.2.0.19805</vt:lpwstr>
  </property>
</Properties>
</file>